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168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211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490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283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523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624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110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297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851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6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695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AFD9-837E-4F8C-B4FA-62362964E728}" type="datetimeFigureOut">
              <a:rPr lang="fr-CA" smtClean="0"/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2AB4-50BE-4B85-A7E8-3301434A955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5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663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http://www.cartograf.fr/pays/img/etats_unis/carte-usa-etats-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59" y="813"/>
            <a:ext cx="10118281" cy="68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4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365125"/>
            <a:ext cx="11098967" cy="1325563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Traité</a:t>
            </a:r>
            <a:r>
              <a:rPr lang="en-CA" dirty="0" smtClean="0"/>
              <a:t> de Paris</a:t>
            </a:r>
            <a:br>
              <a:rPr lang="en-CA" dirty="0" smtClean="0"/>
            </a:br>
            <a:r>
              <a:rPr lang="en-CA" dirty="0" smtClean="0"/>
              <a:t>Proclamation </a:t>
            </a:r>
            <a:br>
              <a:rPr lang="en-CA" dirty="0" smtClean="0"/>
            </a:br>
            <a:r>
              <a:rPr lang="en-CA" dirty="0" err="1" smtClean="0"/>
              <a:t>royale</a:t>
            </a:r>
            <a:r>
              <a:rPr lang="en-CA" dirty="0" smtClean="0"/>
              <a:t> (1763)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8" name="Picture 4" descr="http://crc-canada.net/wp-content/uploads/sites/4/2013/06/Proclamation-roy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829" y="0"/>
            <a:ext cx="6275207" cy="690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5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31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Traité de Paris Proclamation  royale (1763)</vt:lpstr>
      <vt:lpstr>PowerPoint Presentation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Godin</dc:creator>
  <cp:lastModifiedBy>Catherine Godin</cp:lastModifiedBy>
  <cp:revision>2</cp:revision>
  <dcterms:created xsi:type="dcterms:W3CDTF">2016-03-03T00:50:29Z</dcterms:created>
  <dcterms:modified xsi:type="dcterms:W3CDTF">2016-03-03T16:18:29Z</dcterms:modified>
</cp:coreProperties>
</file>