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66273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84087" autoAdjust="0"/>
  </p:normalViewPr>
  <p:slideViewPr>
    <p:cSldViewPr snapToGrid="0">
      <p:cViewPr varScale="1">
        <p:scale>
          <a:sx n="61" d="100"/>
          <a:sy n="61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890BA-3567-4484-A9AE-E645A66E9A83}" type="datetimeFigureOut">
              <a:rPr lang="fr-CA" smtClean="0"/>
              <a:pPr/>
              <a:t>2016-02-17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8F087-6174-4F11-8770-C0BB5EA7C7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2705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F59C6-429E-4659-8EEE-FF6839AA9BAF}" type="datetimeFigureOut">
              <a:rPr lang="fr-CA" smtClean="0"/>
              <a:t>2016-02-17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BA52C-CF88-42E7-8AD3-1389FFE435F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25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Territoires</a:t>
            </a:r>
            <a:r>
              <a:rPr lang="fr-CA" baseline="0" dirty="0" smtClean="0"/>
              <a:t> espagnols, Français, Britanniques</a:t>
            </a:r>
            <a:endParaRPr lang="fr-CA" dirty="0" smtClean="0"/>
          </a:p>
          <a:p>
            <a:r>
              <a:rPr lang="fr-CA" dirty="0" smtClean="0"/>
              <a:t>La</a:t>
            </a:r>
            <a:r>
              <a:rPr lang="fr-CA" baseline="0" dirty="0" smtClean="0"/>
              <a:t> Louisiane, Terre-Neuve, le Labrador, l’Ohio, l’Acadie</a:t>
            </a:r>
          </a:p>
          <a:p>
            <a:r>
              <a:rPr lang="fr-CA" baseline="0" dirty="0" err="1" smtClean="0"/>
              <a:t>Tadoussac</a:t>
            </a:r>
            <a:r>
              <a:rPr lang="fr-CA" baseline="0" dirty="0" smtClean="0"/>
              <a:t>, Québec, Montréal, </a:t>
            </a:r>
            <a:r>
              <a:rPr lang="fr-CA" baseline="0" dirty="0" err="1" smtClean="0"/>
              <a:t>Louisbourg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BA52C-CF88-42E7-8AD3-1389FFE435FB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943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452D-1DA8-46DB-9F4D-1DE092DCD0B4}" type="datetimeFigureOut">
              <a:rPr lang="fr-CA" smtClean="0"/>
              <a:pPr/>
              <a:t>2016-02-17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8FF6-12EF-489B-8A59-33EB5EA7268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875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452D-1DA8-46DB-9F4D-1DE092DCD0B4}" type="datetimeFigureOut">
              <a:rPr lang="fr-CA" smtClean="0"/>
              <a:pPr/>
              <a:t>2016-02-17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8FF6-12EF-489B-8A59-33EB5EA7268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896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452D-1DA8-46DB-9F4D-1DE092DCD0B4}" type="datetimeFigureOut">
              <a:rPr lang="fr-CA" smtClean="0"/>
              <a:pPr/>
              <a:t>2016-02-17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8FF6-12EF-489B-8A59-33EB5EA7268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113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452D-1DA8-46DB-9F4D-1DE092DCD0B4}" type="datetimeFigureOut">
              <a:rPr lang="fr-CA" smtClean="0"/>
              <a:pPr/>
              <a:t>2016-02-17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8FF6-12EF-489B-8A59-33EB5EA7268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559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452D-1DA8-46DB-9F4D-1DE092DCD0B4}" type="datetimeFigureOut">
              <a:rPr lang="fr-CA" smtClean="0"/>
              <a:pPr/>
              <a:t>2016-02-17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8FF6-12EF-489B-8A59-33EB5EA7268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859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452D-1DA8-46DB-9F4D-1DE092DCD0B4}" type="datetimeFigureOut">
              <a:rPr lang="fr-CA" smtClean="0"/>
              <a:pPr/>
              <a:t>2016-02-17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8FF6-12EF-489B-8A59-33EB5EA7268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860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452D-1DA8-46DB-9F4D-1DE092DCD0B4}" type="datetimeFigureOut">
              <a:rPr lang="fr-CA" smtClean="0"/>
              <a:pPr/>
              <a:t>2016-02-17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8FF6-12EF-489B-8A59-33EB5EA7268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447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452D-1DA8-46DB-9F4D-1DE092DCD0B4}" type="datetimeFigureOut">
              <a:rPr lang="fr-CA" smtClean="0"/>
              <a:pPr/>
              <a:t>2016-02-17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8FF6-12EF-489B-8A59-33EB5EA7268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479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452D-1DA8-46DB-9F4D-1DE092DCD0B4}" type="datetimeFigureOut">
              <a:rPr lang="fr-CA" smtClean="0"/>
              <a:pPr/>
              <a:t>2016-02-17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8FF6-12EF-489B-8A59-33EB5EA7268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423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452D-1DA8-46DB-9F4D-1DE092DCD0B4}" type="datetimeFigureOut">
              <a:rPr lang="fr-CA" smtClean="0"/>
              <a:pPr/>
              <a:t>2016-02-17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8FF6-12EF-489B-8A59-33EB5EA7268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131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452D-1DA8-46DB-9F4D-1DE092DCD0B4}" type="datetimeFigureOut">
              <a:rPr lang="fr-CA" smtClean="0"/>
              <a:pPr/>
              <a:t>2016-02-17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8FF6-12EF-489B-8A59-33EB5EA7268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970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F452D-1DA8-46DB-9F4D-1DE092DCD0B4}" type="datetimeFigureOut">
              <a:rPr lang="fr-CA" smtClean="0"/>
              <a:pPr/>
              <a:t>2016-02-17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08FF6-12EF-489B-8A59-33EB5EA7268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06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Exploration et foundation des premières colonies au “Canada”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err="1" smtClean="0"/>
              <a:t>Partie</a:t>
            </a:r>
            <a:r>
              <a:rPr lang="en-CA" dirty="0" smtClean="0"/>
              <a:t> 1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65093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http://ontario400.ca/wp-content/user_files/2014/10/carte-17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16" y="144409"/>
            <a:ext cx="8657167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7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4316" y="365125"/>
            <a:ext cx="5189483" cy="1325563"/>
          </a:xfrm>
        </p:spPr>
        <p:txBody>
          <a:bodyPr/>
          <a:lstStyle/>
          <a:p>
            <a:r>
              <a:rPr lang="en-CA" dirty="0" smtClean="0"/>
              <a:t>Les Vikings</a:t>
            </a:r>
            <a:endParaRPr lang="fr-CA" dirty="0"/>
          </a:p>
        </p:txBody>
      </p:sp>
      <p:pic>
        <p:nvPicPr>
          <p:cNvPr id="1026" name="Picture 2" descr="http://gadling.com/wp-content/uploads/2012/03/2455603161c0de869cf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276" y="2437852"/>
            <a:ext cx="6641671" cy="44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-2.web.britannica.com/eb-media/57/137657-004-BAE464B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612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59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Christophe </a:t>
            </a:r>
            <a:r>
              <a:rPr lang="en-CA" dirty="0" err="1" smtClean="0"/>
              <a:t>Colomb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2050" name="Picture 2" descr="http://img.over-blog.com/350x218/1/19/33/73/Image-4/christophe-colomb-decouvre-l-amerique-en-149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1214"/>
            <a:ext cx="6140741" cy="384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20987" t="12255" r="21982" b="42349"/>
          <a:stretch/>
        </p:blipFill>
        <p:spPr>
          <a:xfrm>
            <a:off x="6140741" y="365125"/>
            <a:ext cx="5562636" cy="332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0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076" name="Picture 4" descr="http://www.alloprof.qc.ca/ImagesDesFiches/7000-7499-Histoire-premier-cycle/7059/7059i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76" y="365125"/>
            <a:ext cx="8172341" cy="608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8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41" y="0"/>
            <a:ext cx="10515600" cy="1325563"/>
          </a:xfrm>
        </p:spPr>
        <p:txBody>
          <a:bodyPr/>
          <a:lstStyle/>
          <a:p>
            <a:r>
              <a:rPr lang="en-CA" dirty="0" smtClean="0"/>
              <a:t>Cartier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098" name="Picture 2" descr="http://www.uppercanadahistory.ca/finna/que1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55351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ocuments.recitus.qc.ca/sites/default/files/styles/pin_page/public/field/image/wkhqoj6ofn5hihicsvjrykeaq3s.jpg?itok=gDht-Gg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511" y="568124"/>
            <a:ext cx="9638489" cy="560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40.media.tumblr.com/8335949c316554cd6fc376a11ba1f342/tumblr_ny218sdbWi1siq8rfo3_r1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8" y="879218"/>
            <a:ext cx="1825243" cy="277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74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122" name="Picture 2" descr="http://www.heritagetrust.on.ca/CorporateSite/media/oht/Gallery%20Images/Map-Champlain-1603-FRE.jpg?width=600&amp;height=399&amp;ext=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21" y="0"/>
            <a:ext cx="10312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00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http://primaire.recitus.qc.ca/sites/default/files/images/nn_5bc0c5af50589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0606" y="0"/>
            <a:ext cx="9517815" cy="6865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1750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-96" t="8048" r="41948" b="18322"/>
          <a:stretch>
            <a:fillRect/>
          </a:stretch>
        </p:blipFill>
        <p:spPr bwMode="auto">
          <a:xfrm>
            <a:off x="2536723" y="0"/>
            <a:ext cx="9655277" cy="687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8804788" y="3952569"/>
            <a:ext cx="235974" cy="2949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reeform 7"/>
          <p:cNvSpPr/>
          <p:nvPr/>
        </p:nvSpPr>
        <p:spPr>
          <a:xfrm>
            <a:off x="7506929" y="2905432"/>
            <a:ext cx="646692" cy="2153265"/>
          </a:xfrm>
          <a:custGeom>
            <a:avLst/>
            <a:gdLst>
              <a:gd name="connsiteX0" fmla="*/ 0 w 646692"/>
              <a:gd name="connsiteY0" fmla="*/ 0 h 2153265"/>
              <a:gd name="connsiteX1" fmla="*/ 73742 w 646692"/>
              <a:gd name="connsiteY1" fmla="*/ 73742 h 2153265"/>
              <a:gd name="connsiteX2" fmla="*/ 147484 w 646692"/>
              <a:gd name="connsiteY2" fmla="*/ 132736 h 2153265"/>
              <a:gd name="connsiteX3" fmla="*/ 191729 w 646692"/>
              <a:gd name="connsiteY3" fmla="*/ 162233 h 2153265"/>
              <a:gd name="connsiteX4" fmla="*/ 235974 w 646692"/>
              <a:gd name="connsiteY4" fmla="*/ 206478 h 2153265"/>
              <a:gd name="connsiteX5" fmla="*/ 250723 w 646692"/>
              <a:gd name="connsiteY5" fmla="*/ 250723 h 2153265"/>
              <a:gd name="connsiteX6" fmla="*/ 280219 w 646692"/>
              <a:gd name="connsiteY6" fmla="*/ 383458 h 2153265"/>
              <a:gd name="connsiteX7" fmla="*/ 280219 w 646692"/>
              <a:gd name="connsiteY7" fmla="*/ 825910 h 2153265"/>
              <a:gd name="connsiteX8" fmla="*/ 324465 w 646692"/>
              <a:gd name="connsiteY8" fmla="*/ 914400 h 2153265"/>
              <a:gd name="connsiteX9" fmla="*/ 368710 w 646692"/>
              <a:gd name="connsiteY9" fmla="*/ 943897 h 2153265"/>
              <a:gd name="connsiteX10" fmla="*/ 427703 w 646692"/>
              <a:gd name="connsiteY10" fmla="*/ 1061884 h 2153265"/>
              <a:gd name="connsiteX11" fmla="*/ 457200 w 646692"/>
              <a:gd name="connsiteY11" fmla="*/ 1120878 h 2153265"/>
              <a:gd name="connsiteX12" fmla="*/ 486697 w 646692"/>
              <a:gd name="connsiteY12" fmla="*/ 1209368 h 2153265"/>
              <a:gd name="connsiteX13" fmla="*/ 457200 w 646692"/>
              <a:gd name="connsiteY13" fmla="*/ 1445342 h 2153265"/>
              <a:gd name="connsiteX14" fmla="*/ 442452 w 646692"/>
              <a:gd name="connsiteY14" fmla="*/ 1489587 h 2153265"/>
              <a:gd name="connsiteX15" fmla="*/ 457200 w 646692"/>
              <a:gd name="connsiteY15" fmla="*/ 1637071 h 2153265"/>
              <a:gd name="connsiteX16" fmla="*/ 471948 w 646692"/>
              <a:gd name="connsiteY16" fmla="*/ 1681316 h 2153265"/>
              <a:gd name="connsiteX17" fmla="*/ 560439 w 646692"/>
              <a:gd name="connsiteY17" fmla="*/ 1740310 h 2153265"/>
              <a:gd name="connsiteX18" fmla="*/ 604684 w 646692"/>
              <a:gd name="connsiteY18" fmla="*/ 1769807 h 2153265"/>
              <a:gd name="connsiteX19" fmla="*/ 604684 w 646692"/>
              <a:gd name="connsiteY19" fmla="*/ 2109020 h 2153265"/>
              <a:gd name="connsiteX20" fmla="*/ 560439 w 646692"/>
              <a:gd name="connsiteY20" fmla="*/ 2138516 h 2153265"/>
              <a:gd name="connsiteX21" fmla="*/ 560439 w 646692"/>
              <a:gd name="connsiteY21" fmla="*/ 2153265 h 215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6692" h="2153265">
                <a:moveTo>
                  <a:pt x="0" y="0"/>
                </a:moveTo>
                <a:cubicBezTo>
                  <a:pt x="24581" y="24581"/>
                  <a:pt x="47903" y="50487"/>
                  <a:pt x="73742" y="73742"/>
                </a:cubicBezTo>
                <a:cubicBezTo>
                  <a:pt x="97140" y="94800"/>
                  <a:pt x="122301" y="113849"/>
                  <a:pt x="147484" y="132736"/>
                </a:cubicBezTo>
                <a:cubicBezTo>
                  <a:pt x="161664" y="143371"/>
                  <a:pt x="178112" y="150885"/>
                  <a:pt x="191729" y="162233"/>
                </a:cubicBezTo>
                <a:cubicBezTo>
                  <a:pt x="207752" y="175586"/>
                  <a:pt x="221226" y="191730"/>
                  <a:pt x="235974" y="206478"/>
                </a:cubicBezTo>
                <a:cubicBezTo>
                  <a:pt x="240890" y="221226"/>
                  <a:pt x="247351" y="235547"/>
                  <a:pt x="250723" y="250723"/>
                </a:cubicBezTo>
                <a:cubicBezTo>
                  <a:pt x="285334" y="406470"/>
                  <a:pt x="247017" y="283851"/>
                  <a:pt x="280219" y="383458"/>
                </a:cubicBezTo>
                <a:cubicBezTo>
                  <a:pt x="262126" y="600578"/>
                  <a:pt x="256176" y="573465"/>
                  <a:pt x="280219" y="825910"/>
                </a:cubicBezTo>
                <a:cubicBezTo>
                  <a:pt x="282744" y="852425"/>
                  <a:pt x="306673" y="896608"/>
                  <a:pt x="324465" y="914400"/>
                </a:cubicBezTo>
                <a:cubicBezTo>
                  <a:pt x="336999" y="926934"/>
                  <a:pt x="353962" y="934065"/>
                  <a:pt x="368710" y="943897"/>
                </a:cubicBezTo>
                <a:lnTo>
                  <a:pt x="427703" y="1061884"/>
                </a:lnTo>
                <a:cubicBezTo>
                  <a:pt x="437535" y="1081549"/>
                  <a:pt x="450247" y="1100020"/>
                  <a:pt x="457200" y="1120878"/>
                </a:cubicBezTo>
                <a:lnTo>
                  <a:pt x="486697" y="1209368"/>
                </a:lnTo>
                <a:cubicBezTo>
                  <a:pt x="479279" y="1283546"/>
                  <a:pt x="473832" y="1370496"/>
                  <a:pt x="457200" y="1445342"/>
                </a:cubicBezTo>
                <a:cubicBezTo>
                  <a:pt x="453828" y="1460518"/>
                  <a:pt x="447368" y="1474839"/>
                  <a:pt x="442452" y="1489587"/>
                </a:cubicBezTo>
                <a:cubicBezTo>
                  <a:pt x="447368" y="1538748"/>
                  <a:pt x="449688" y="1588239"/>
                  <a:pt x="457200" y="1637071"/>
                </a:cubicBezTo>
                <a:cubicBezTo>
                  <a:pt x="459564" y="1652436"/>
                  <a:pt x="460955" y="1670323"/>
                  <a:pt x="471948" y="1681316"/>
                </a:cubicBezTo>
                <a:cubicBezTo>
                  <a:pt x="497016" y="1706384"/>
                  <a:pt x="530942" y="1720645"/>
                  <a:pt x="560439" y="1740310"/>
                </a:cubicBezTo>
                <a:lnTo>
                  <a:pt x="604684" y="1769807"/>
                </a:lnTo>
                <a:cubicBezTo>
                  <a:pt x="646380" y="1894899"/>
                  <a:pt x="646692" y="1877977"/>
                  <a:pt x="604684" y="2109020"/>
                </a:cubicBezTo>
                <a:cubicBezTo>
                  <a:pt x="601513" y="2126459"/>
                  <a:pt x="572973" y="2125982"/>
                  <a:pt x="560439" y="2138516"/>
                </a:cubicBezTo>
                <a:lnTo>
                  <a:pt x="560439" y="2153265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2530" name="Picture 2" descr="http://lidicel.free.fr/v2/images/quebec/cartedelarepartitiondespremieresnationsaucanadaetauxetatsun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085" y="0"/>
            <a:ext cx="7384026" cy="6869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43</Words>
  <Application>Microsoft Office PowerPoint</Application>
  <PresentationFormat>Widescreen</PresentationFormat>
  <Paragraphs>10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Exploration et foundation des premières colonies au “Canada”</vt:lpstr>
      <vt:lpstr>Les Vikings</vt:lpstr>
      <vt:lpstr>Christophe Colomb</vt:lpstr>
      <vt:lpstr>PowerPoint Presentation</vt:lpstr>
      <vt:lpstr>Cartier</vt:lpstr>
      <vt:lpstr>PowerPoint Presentation</vt:lpstr>
      <vt:lpstr>PowerPoint Presentation</vt:lpstr>
      <vt:lpstr>1750</vt:lpstr>
      <vt:lpstr>PowerPoint Presentation</vt:lpstr>
      <vt:lpstr>PowerPoint Presentation</vt:lpstr>
    </vt:vector>
  </TitlesOfParts>
  <Company>Burnaby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 et foundation des premières colonies au “Canada”</dc:title>
  <dc:creator>Catherine Godin</dc:creator>
  <cp:lastModifiedBy>Catherine Godin</cp:lastModifiedBy>
  <cp:revision>6</cp:revision>
  <cp:lastPrinted>2016-02-10T16:26:39Z</cp:lastPrinted>
  <dcterms:created xsi:type="dcterms:W3CDTF">2016-02-10T16:16:01Z</dcterms:created>
  <dcterms:modified xsi:type="dcterms:W3CDTF">2016-02-17T15:46:03Z</dcterms:modified>
</cp:coreProperties>
</file>