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64" r:id="rId4"/>
    <p:sldId id="257" r:id="rId5"/>
    <p:sldId id="263" r:id="rId6"/>
    <p:sldId id="261" r:id="rId7"/>
    <p:sldId id="262" r:id="rId8"/>
  </p:sldIdLst>
  <p:sldSz cx="12192000" cy="6858000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E14A9-2996-414D-8AED-893D415792B7}" type="datetimeFigureOut">
              <a:rPr lang="fr-CA" smtClean="0"/>
              <a:t>2016-03-30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3D05A-D837-4732-BBC9-A2697E64698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727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1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9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C760-D698-420C-80B4-B651E99DBEE0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F8DC-E9A7-4D7A-9084-03999AC43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R6BIQ1wks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Vers</a:t>
            </a:r>
            <a:r>
              <a:rPr lang="en-CA" dirty="0" smtClean="0"/>
              <a:t> </a:t>
            </a:r>
            <a:r>
              <a:rPr lang="en-CA" dirty="0" err="1" smtClean="0"/>
              <a:t>l’Acte</a:t>
            </a:r>
            <a:r>
              <a:rPr lang="en-CA" dirty="0" smtClean="0"/>
              <a:t> </a:t>
            </a:r>
            <a:r>
              <a:rPr lang="en-CA" dirty="0" err="1" smtClean="0"/>
              <a:t>constitutionnel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76"/>
            <a:ext cx="10515600" cy="1325563"/>
          </a:xfrm>
        </p:spPr>
        <p:txBody>
          <a:bodyPr/>
          <a:lstStyle/>
          <a:p>
            <a:r>
              <a:rPr lang="en-CA" dirty="0" smtClean="0"/>
              <a:t>1. </a:t>
            </a:r>
            <a:r>
              <a:rPr lang="en-CA" dirty="0" smtClean="0"/>
              <a:t>Guerre de </a:t>
            </a:r>
            <a:r>
              <a:rPr lang="en-CA" dirty="0" err="1" smtClean="0"/>
              <a:t>Sucession</a:t>
            </a:r>
            <a:r>
              <a:rPr lang="en-CA" dirty="0" smtClean="0"/>
              <a:t> </a:t>
            </a:r>
            <a:r>
              <a:rPr lang="en-CA" dirty="0" err="1" smtClean="0"/>
              <a:t>d’Espagne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alloprof.qc.ca/ImagesDesFiches/bv3/h1153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3170"/>
            <a:ext cx="4516222" cy="56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717" t="14721" r="31316" b="41118"/>
          <a:stretch/>
        </p:blipFill>
        <p:spPr>
          <a:xfrm>
            <a:off x="1347535" y="2560496"/>
            <a:ext cx="3609475" cy="31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2. Guerre </a:t>
            </a:r>
            <a:r>
              <a:rPr lang="en-CA" sz="3000" dirty="0" smtClean="0"/>
              <a:t>de Sept </a:t>
            </a:r>
            <a:r>
              <a:rPr lang="en-CA" sz="3000" dirty="0" err="1" smtClean="0"/>
              <a:t>ans</a:t>
            </a:r>
            <a:r>
              <a:rPr lang="en-CA" sz="3000" dirty="0" smtClean="0"/>
              <a:t> </a:t>
            </a:r>
            <a:r>
              <a:rPr lang="fr-CA" sz="3200" b="1" dirty="0" smtClean="0"/>
              <a:t>(</a:t>
            </a:r>
            <a:r>
              <a:rPr lang="fr-CA" sz="3200" b="1" dirty="0"/>
              <a:t>1756-1763)</a:t>
            </a:r>
            <a:r>
              <a:rPr lang="en-CA" sz="3000" dirty="0" smtClean="0"/>
              <a:t> (</a:t>
            </a:r>
            <a:r>
              <a:rPr lang="en-CA" sz="3000" dirty="0" err="1" smtClean="0"/>
              <a:t>répercussions</a:t>
            </a:r>
            <a:r>
              <a:rPr lang="en-CA" sz="3000" dirty="0" smtClean="0"/>
              <a:t> </a:t>
            </a:r>
            <a:r>
              <a:rPr lang="en-CA" sz="3000" dirty="0" err="1" smtClean="0"/>
              <a:t>dans</a:t>
            </a:r>
            <a:r>
              <a:rPr lang="en-CA" sz="3000" dirty="0" smtClean="0"/>
              <a:t> les colonies)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www.histoire-fr.com/images/siege_quebec_guerre_sept_a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60" y="1581882"/>
            <a:ext cx="8013866" cy="48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</a:t>
            </a:r>
            <a:r>
              <a:rPr lang="en-CA" dirty="0" smtClean="0"/>
              <a:t>. </a:t>
            </a:r>
            <a:r>
              <a:rPr lang="en-CA" dirty="0" smtClean="0"/>
              <a:t>La Proclamation </a:t>
            </a:r>
            <a:r>
              <a:rPr lang="en-CA" dirty="0" err="1" smtClean="0"/>
              <a:t>royale</a:t>
            </a:r>
            <a:r>
              <a:rPr lang="en-CA" dirty="0" smtClean="0"/>
              <a:t> (1763)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s.recitus.qc.ca/main.php?g2_view=core.DownloadItem&amp;g2_itemId=2532&amp;g2_serialNumber=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01" y="1405875"/>
            <a:ext cx="7071270" cy="51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</a:t>
            </a:r>
            <a:r>
              <a:rPr lang="en-CA" dirty="0" err="1"/>
              <a:t>Révoltes</a:t>
            </a:r>
            <a:r>
              <a:rPr lang="en-CA" dirty="0"/>
              <a:t> de Pontiac (1763-66</a:t>
            </a:r>
            <a:r>
              <a:rPr lang="en-CA" dirty="0" smtClean="0"/>
              <a:t>)</a:t>
            </a:r>
            <a:br>
              <a:rPr lang="en-CA" dirty="0" smtClean="0"/>
            </a:br>
            <a:r>
              <a:rPr lang="en-CA" dirty="0" smtClean="0"/>
              <a:t>5</a:t>
            </a:r>
            <a:r>
              <a:rPr lang="en-CA" dirty="0" smtClean="0"/>
              <a:t>. </a:t>
            </a:r>
            <a:r>
              <a:rPr lang="en-CA" dirty="0" smtClean="0"/>
              <a:t>James Murray (1763-1768)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www.lessignets.com/signetsdiane/calendrier/images/nov/21/James_Murray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44" y="1548070"/>
            <a:ext cx="4129004" cy="51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lloprof.qc.ca/ImagesDesFiches/7500-7999-Histoire-deuxieme-cycle/7623/7623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4" y="1690688"/>
            <a:ext cx="5233736" cy="52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6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6</a:t>
            </a:r>
            <a:r>
              <a:rPr lang="en-CA" dirty="0" smtClean="0"/>
              <a:t>. </a:t>
            </a:r>
            <a:r>
              <a:rPr lang="en-CA" dirty="0" err="1" smtClean="0"/>
              <a:t>Acte</a:t>
            </a:r>
            <a:r>
              <a:rPr lang="en-CA" dirty="0" smtClean="0"/>
              <a:t> de Québec (1774)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alloprof.qc.ca/ImagesDesFiches/7500-7999-Histoire-deuxieme-cycle/7625/7625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38" y="1747837"/>
            <a:ext cx="6096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>
                <a:hlinkClick r:id="rId2"/>
              </a:rPr>
              <a:t>https://</a:t>
            </a:r>
            <a:r>
              <a:rPr lang="en-CA" i="1" dirty="0" smtClean="0">
                <a:hlinkClick r:id="rId2"/>
              </a:rPr>
              <a:t>www.youtube.com/watch?v=3R6BIQ1wksY</a:t>
            </a:r>
            <a:r>
              <a:rPr lang="en-CA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0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Vers l’Acte constitutionnel</vt:lpstr>
      <vt:lpstr>1. Guerre de Sucession d’Espagne</vt:lpstr>
      <vt:lpstr>2. Guerre de Sept ans (1756-1763) (répercussions dans les colonies)</vt:lpstr>
      <vt:lpstr>3. La Proclamation royale (1763)</vt:lpstr>
      <vt:lpstr>4. Révoltes de Pontiac (1763-66) 5. James Murray (1763-1768)</vt:lpstr>
      <vt:lpstr>6. Acte de Québec (1774)</vt:lpstr>
      <vt:lpstr>PowerPoint Presentation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Godin</dc:creator>
  <cp:lastModifiedBy>Catherine Godin</cp:lastModifiedBy>
  <cp:revision>8</cp:revision>
  <cp:lastPrinted>2016-03-30T16:32:44Z</cp:lastPrinted>
  <dcterms:created xsi:type="dcterms:W3CDTF">2015-11-18T02:43:48Z</dcterms:created>
  <dcterms:modified xsi:type="dcterms:W3CDTF">2016-03-30T16:45:32Z</dcterms:modified>
</cp:coreProperties>
</file>